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0" r:id="rId5"/>
    <p:sldId id="261" r:id="rId6"/>
    <p:sldId id="262" r:id="rId7"/>
    <p:sldId id="263" r:id="rId8"/>
    <p:sldId id="264" r:id="rId9"/>
    <p:sldId id="265" r:id="rId10"/>
    <p:sldId id="266" r:id="rId11"/>
    <p:sldId id="267" r:id="rId12"/>
    <p:sldId id="268" r:id="rId13"/>
    <p:sldId id="270"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rgbClr val="701C00"/>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85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3/07/2015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4365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4819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5632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9926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3/07/2015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8963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t>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492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t>3/07/2015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567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t>3/07/2015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0606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3/07/2015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23126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t>3/07/2015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3160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3/07/2015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3761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t>3/07/2015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t>‹#›</a:t>
            </a:fld>
            <a:endParaRPr lang="en-AU"/>
          </a:p>
        </p:txBody>
      </p:sp>
    </p:spTree>
    <p:extLst>
      <p:ext uri="{BB962C8B-B14F-4D97-AF65-F5344CB8AC3E}">
        <p14:creationId xmlns:p14="http://schemas.microsoft.com/office/powerpoint/2010/main" val="381776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rgbClr val="701C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rgbClr val="701C0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rgbClr val="701C0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rgbClr val="701C0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0" y="3068960"/>
            <a:ext cx="3960440" cy="1470025"/>
          </a:xfrm>
        </p:spPr>
        <p:txBody>
          <a:bodyPr/>
          <a:lstStyle/>
          <a:p>
            <a:r>
              <a:rPr lang="en-AU" dirty="0" smtClean="0"/>
              <a:t>Wanderings</a:t>
            </a:r>
            <a:endParaRPr lang="en-AU" dirty="0"/>
          </a:p>
        </p:txBody>
      </p:sp>
    </p:spTree>
    <p:extLst>
      <p:ext uri="{BB962C8B-B14F-4D97-AF65-F5344CB8AC3E}">
        <p14:creationId xmlns:p14="http://schemas.microsoft.com/office/powerpoint/2010/main" val="377381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AU" dirty="0"/>
          </a:p>
        </p:txBody>
      </p:sp>
      <p:sp>
        <p:nvSpPr>
          <p:cNvPr id="3" name="Content Placeholder 2"/>
          <p:cNvSpPr>
            <a:spLocks noGrp="1"/>
          </p:cNvSpPr>
          <p:nvPr>
            <p:ph idx="1"/>
          </p:nvPr>
        </p:nvSpPr>
        <p:spPr>
          <a:xfrm>
            <a:off x="467544" y="332656"/>
            <a:ext cx="8219256" cy="5793507"/>
          </a:xfrm>
        </p:spPr>
        <p:txBody>
          <a:bodyPr>
            <a:normAutofit fontScale="70000" lnSpcReduction="20000"/>
          </a:bodyPr>
          <a:lstStyle/>
          <a:p>
            <a:pPr marL="0" indent="0">
              <a:buNone/>
            </a:pPr>
            <a:r>
              <a:rPr lang="en-US" sz="4400" b="1" i="0" dirty="0" smtClean="0"/>
              <a:t>Deuteronomy </a:t>
            </a:r>
            <a:r>
              <a:rPr lang="en-US" sz="4400" b="1" i="0" dirty="0"/>
              <a:t>30:15-20</a:t>
            </a:r>
            <a:endParaRPr lang="en-AU" sz="4400" b="1" i="0" dirty="0"/>
          </a:p>
          <a:p>
            <a:pPr marL="0" indent="0">
              <a:buNone/>
            </a:pPr>
            <a:r>
              <a:rPr lang="en-AU" sz="4400" b="1" i="0" baseline="30000" dirty="0"/>
              <a:t>15 </a:t>
            </a:r>
            <a:r>
              <a:rPr lang="en-AU" sz="4400" b="1" i="0" dirty="0"/>
              <a:t>See, I set before you today life and prosperity, death and destruction. </a:t>
            </a:r>
            <a:r>
              <a:rPr lang="en-AU" sz="4400" b="1" i="0" baseline="30000" dirty="0"/>
              <a:t>16 </a:t>
            </a:r>
            <a:r>
              <a:rPr lang="en-AU" sz="4400" b="1" i="0" dirty="0"/>
              <a:t>For I command you today to love the Lord your God, to walk in obedience to him, and to keep his commands, decrees and laws; then you will live and increase, and the Lord your God will bless you in the land you are entering to possess.</a:t>
            </a:r>
          </a:p>
          <a:p>
            <a:pPr marL="0" indent="0">
              <a:buNone/>
            </a:pPr>
            <a:r>
              <a:rPr lang="en-AU" sz="4400" b="1" i="0" baseline="30000" dirty="0"/>
              <a:t>17 </a:t>
            </a:r>
            <a:r>
              <a:rPr lang="en-AU" sz="4400" b="1" i="0" dirty="0"/>
              <a:t>But if your heart turns away and you are not obedient, and if you are drawn away to bow down to other gods and worship them, </a:t>
            </a:r>
            <a:r>
              <a:rPr lang="en-AU" sz="4400" b="1" i="0" baseline="30000" dirty="0"/>
              <a:t>18 </a:t>
            </a:r>
            <a:r>
              <a:rPr lang="en-AU" sz="4400" b="1" i="0" dirty="0"/>
              <a:t>I declare to you this day that you will certainly be destroyed. You will not live long in the land you are crossing the Jordan to enter and possess.</a:t>
            </a:r>
          </a:p>
          <a:p>
            <a:pPr marL="0" indent="0">
              <a:buNone/>
            </a:pPr>
            <a:endParaRPr lang="en-AU" dirty="0"/>
          </a:p>
        </p:txBody>
      </p:sp>
    </p:spTree>
    <p:extLst>
      <p:ext uri="{BB962C8B-B14F-4D97-AF65-F5344CB8AC3E}">
        <p14:creationId xmlns:p14="http://schemas.microsoft.com/office/powerpoint/2010/main" val="3105752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b="1" i="0" baseline="30000" dirty="0"/>
              <a:t>19 </a:t>
            </a:r>
            <a:r>
              <a:rPr lang="en-AU" b="1" i="0" dirty="0"/>
              <a:t>This day I call the heavens and the earth as witnesses against you that I have set before you life and death, blessings and curses. Now choose life, so that you and your children may live </a:t>
            </a:r>
            <a:r>
              <a:rPr lang="en-AU" b="1" i="0" baseline="30000" dirty="0"/>
              <a:t>20 </a:t>
            </a:r>
            <a:r>
              <a:rPr lang="en-AU" b="1" i="0" dirty="0"/>
              <a:t>and that you may love the Lord your God, listen to his voice, and hold fast to him. For the Lord is your life, and he will give you many years in the land he swore to give to your fathers, Abraham, Isaac and Jacob.</a:t>
            </a:r>
          </a:p>
          <a:p>
            <a:pPr marL="0" indent="0">
              <a:buNone/>
            </a:pPr>
            <a:endParaRPr lang="en-AU" dirty="0"/>
          </a:p>
        </p:txBody>
      </p:sp>
    </p:spTree>
    <p:extLst>
      <p:ext uri="{BB962C8B-B14F-4D97-AF65-F5344CB8AC3E}">
        <p14:creationId xmlns:p14="http://schemas.microsoft.com/office/powerpoint/2010/main" val="3675379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Moses saw the Promised Land in the distance from the top of Mount Nebo, across the Jordan river from Jericho and then he died.</a:t>
            </a:r>
            <a:endParaRPr lang="en-AU" dirty="0"/>
          </a:p>
        </p:txBody>
      </p:sp>
    </p:spTree>
    <p:extLst>
      <p:ext uri="{BB962C8B-B14F-4D97-AF65-F5344CB8AC3E}">
        <p14:creationId xmlns:p14="http://schemas.microsoft.com/office/powerpoint/2010/main" val="3731862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US" b="1" dirty="0"/>
              <a:t>Close your </a:t>
            </a:r>
            <a:r>
              <a:rPr lang="en-US" b="1" dirty="0" smtClean="0"/>
              <a:t>eyes and reflect on what God has </a:t>
            </a:r>
            <a:r>
              <a:rPr lang="en-US" b="1" dirty="0"/>
              <a:t>said to you today</a:t>
            </a:r>
            <a:endParaRPr lang="en-AU" dirty="0"/>
          </a:p>
        </p:txBody>
      </p:sp>
    </p:spTree>
    <p:extLst>
      <p:ext uri="{BB962C8B-B14F-4D97-AF65-F5344CB8AC3E}">
        <p14:creationId xmlns:p14="http://schemas.microsoft.com/office/powerpoint/2010/main" val="2651912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AU" dirty="0"/>
          </a:p>
        </p:txBody>
      </p:sp>
      <p:sp>
        <p:nvSpPr>
          <p:cNvPr id="3" name="Content Placeholder 2"/>
          <p:cNvSpPr>
            <a:spLocks noGrp="1"/>
          </p:cNvSpPr>
          <p:nvPr>
            <p:ph idx="1"/>
          </p:nvPr>
        </p:nvSpPr>
        <p:spPr>
          <a:xfrm>
            <a:off x="467544" y="548680"/>
            <a:ext cx="8219256" cy="5577483"/>
          </a:xfrm>
        </p:spPr>
        <p:txBody>
          <a:bodyPr>
            <a:normAutofit/>
          </a:bodyPr>
          <a:lstStyle/>
          <a:p>
            <a:pPr marL="0" indent="0">
              <a:spcAft>
                <a:spcPts val="0"/>
              </a:spcAft>
              <a:buNone/>
            </a:pPr>
            <a:r>
              <a:rPr lang="en-US" b="1" dirty="0" smtClean="0">
                <a:ea typeface="Calibri"/>
              </a:rPr>
              <a:t>Today </a:t>
            </a:r>
            <a:r>
              <a:rPr lang="en-US" b="1" dirty="0">
                <a:ea typeface="Calibri"/>
              </a:rPr>
              <a:t>I declare that I will choose life. I believe that our God is good. I acknowledge that our God is a God of love, grace, mercy and power. I will love the Lord my God and</a:t>
            </a:r>
            <a:r>
              <a:rPr lang="en-US" b="1" dirty="0">
                <a:ea typeface="Times New Roman"/>
              </a:rPr>
              <a:t> </a:t>
            </a:r>
            <a:r>
              <a:rPr lang="en-US" b="1" dirty="0">
                <a:ea typeface="Calibri"/>
              </a:rPr>
              <a:t>walk in obedience to Him. I choose to receive the blessings of God with thankfulness and pass them on to others. </a:t>
            </a:r>
            <a:r>
              <a:rPr lang="en-US" b="1" dirty="0">
                <a:ea typeface="Times New Roman"/>
              </a:rPr>
              <a:t>When I fall I will acknowledge my sin, accept God’s forgiveness and continue </a:t>
            </a:r>
            <a:r>
              <a:rPr lang="en-US" b="1" dirty="0">
                <a:ea typeface="Calibri"/>
              </a:rPr>
              <a:t>to trust in God and his leadership.</a:t>
            </a:r>
            <a:r>
              <a:rPr lang="en-US" b="1" dirty="0">
                <a:ea typeface="Times New Roman"/>
              </a:rPr>
              <a:t> I choose to acknowledge the Lordship of Jesus Christ in my life.</a:t>
            </a:r>
            <a:endParaRPr lang="en-AU" sz="2800" b="1" dirty="0">
              <a:ea typeface="Times New Roman"/>
            </a:endParaRPr>
          </a:p>
          <a:p>
            <a:pPr marL="0" indent="0">
              <a:buNone/>
            </a:pPr>
            <a:endParaRPr lang="en-AU" b="1" i="0" dirty="0"/>
          </a:p>
        </p:txBody>
      </p:sp>
    </p:spTree>
    <p:extLst>
      <p:ext uri="{BB962C8B-B14F-4D97-AF65-F5344CB8AC3E}">
        <p14:creationId xmlns:p14="http://schemas.microsoft.com/office/powerpoint/2010/main" val="3037787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5400600" cy="1800200"/>
          </a:xfrm>
        </p:spPr>
        <p:txBody>
          <a:bodyPr>
            <a:normAutofit/>
          </a:bodyPr>
          <a:lstStyle/>
          <a:p>
            <a:r>
              <a:rPr lang="en-AU" b="1" dirty="0" smtClean="0"/>
              <a:t>Wanderings</a:t>
            </a:r>
            <a:r>
              <a:rPr lang="en-AU" dirty="0" smtClean="0"/>
              <a:t> </a:t>
            </a:r>
            <a:br>
              <a:rPr lang="en-AU" dirty="0" smtClean="0"/>
            </a:br>
            <a:r>
              <a:rPr lang="en-AU" dirty="0" smtClean="0"/>
              <a:t/>
            </a:r>
            <a:br>
              <a:rPr lang="en-AU" dirty="0" smtClean="0"/>
            </a:br>
            <a:r>
              <a:rPr lang="en-AU" sz="3200" b="1" dirty="0" smtClean="0"/>
              <a:t>Numbers 11- Deuteronomy 34</a:t>
            </a:r>
            <a:endParaRPr lang="en-AU" sz="3200" b="1" dirty="0"/>
          </a:p>
        </p:txBody>
      </p:sp>
    </p:spTree>
    <p:extLst>
      <p:ext uri="{BB962C8B-B14F-4D97-AF65-F5344CB8AC3E}">
        <p14:creationId xmlns:p14="http://schemas.microsoft.com/office/powerpoint/2010/main" val="4091893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b="1" i="0" dirty="0" smtClean="0"/>
              <a:t>Complaining and Grumbling</a:t>
            </a:r>
            <a:endParaRPr lang="en-AU" b="1" i="0" dirty="0"/>
          </a:p>
        </p:txBody>
      </p:sp>
    </p:spTree>
    <p:extLst>
      <p:ext uri="{BB962C8B-B14F-4D97-AF65-F5344CB8AC3E}">
        <p14:creationId xmlns:p14="http://schemas.microsoft.com/office/powerpoint/2010/main" val="4007587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i="0" dirty="0" smtClean="0"/>
              <a:t>Important to remember all that God has done for you and be thankful</a:t>
            </a:r>
          </a:p>
          <a:p>
            <a:pPr marL="0" indent="0">
              <a:buNone/>
            </a:pPr>
            <a:endParaRPr lang="en-AU" i="0" dirty="0"/>
          </a:p>
          <a:p>
            <a:pPr marL="0" indent="0">
              <a:buNone/>
            </a:pPr>
            <a:r>
              <a:rPr lang="en-AU" b="1" i="0" dirty="0" smtClean="0"/>
              <a:t>Time for prayer and giving thanks</a:t>
            </a:r>
            <a:endParaRPr lang="en-AU" b="1" i="0" dirty="0"/>
          </a:p>
        </p:txBody>
      </p:sp>
    </p:spTree>
    <p:extLst>
      <p:ext uri="{BB962C8B-B14F-4D97-AF65-F5344CB8AC3E}">
        <p14:creationId xmlns:p14="http://schemas.microsoft.com/office/powerpoint/2010/main" val="25345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Even Miriam and Aaron complained about me.</a:t>
            </a:r>
          </a:p>
          <a:p>
            <a:pPr marL="0" indent="0">
              <a:buNone/>
            </a:pPr>
            <a:endParaRPr lang="en-AU" dirty="0"/>
          </a:p>
          <a:p>
            <a:pPr marL="0" indent="0">
              <a:buNone/>
            </a:pPr>
            <a:r>
              <a:rPr lang="en-AU" dirty="0" smtClean="0"/>
              <a:t>Grumbling and complaining against God’s appointed leaders bring consequences… will cost you</a:t>
            </a:r>
            <a:endParaRPr lang="en-AU" dirty="0"/>
          </a:p>
        </p:txBody>
      </p:sp>
    </p:spTree>
    <p:extLst>
      <p:ext uri="{BB962C8B-B14F-4D97-AF65-F5344CB8AC3E}">
        <p14:creationId xmlns:p14="http://schemas.microsoft.com/office/powerpoint/2010/main" val="41045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12 spies sent to survey and report on the Promised Land. Same report but different conclusions.</a:t>
            </a:r>
            <a:endParaRPr lang="en-AU" dirty="0"/>
          </a:p>
        </p:txBody>
      </p:sp>
    </p:spTree>
    <p:extLst>
      <p:ext uri="{BB962C8B-B14F-4D97-AF65-F5344CB8AC3E}">
        <p14:creationId xmlns:p14="http://schemas.microsoft.com/office/powerpoint/2010/main" val="2590006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Moses interceded for the people.</a:t>
            </a:r>
          </a:p>
          <a:p>
            <a:pPr marL="0" indent="0">
              <a:buNone/>
            </a:pPr>
            <a:r>
              <a:rPr lang="en-AU" dirty="0" smtClean="0"/>
              <a:t>May we continue to intercede and plead before God for our family and friends.</a:t>
            </a:r>
            <a:endParaRPr lang="en-AU" dirty="0"/>
          </a:p>
        </p:txBody>
      </p:sp>
    </p:spTree>
    <p:extLst>
      <p:ext uri="{BB962C8B-B14F-4D97-AF65-F5344CB8AC3E}">
        <p14:creationId xmlns:p14="http://schemas.microsoft.com/office/powerpoint/2010/main" val="1067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AU" dirty="0"/>
          </a:p>
        </p:txBody>
      </p:sp>
      <p:sp>
        <p:nvSpPr>
          <p:cNvPr id="3" name="Content Placeholder 2"/>
          <p:cNvSpPr>
            <a:spLocks noGrp="1"/>
          </p:cNvSpPr>
          <p:nvPr>
            <p:ph idx="1"/>
          </p:nvPr>
        </p:nvSpPr>
        <p:spPr>
          <a:xfrm>
            <a:off x="467544" y="332656"/>
            <a:ext cx="8219256" cy="5793507"/>
          </a:xfrm>
        </p:spPr>
        <p:txBody>
          <a:bodyPr/>
          <a:lstStyle/>
          <a:p>
            <a:pPr marL="0" indent="0">
              <a:buNone/>
            </a:pPr>
            <a:r>
              <a:rPr lang="en-AU" dirty="0" smtClean="0"/>
              <a:t>40 years of wandering in the wilderness.</a:t>
            </a:r>
          </a:p>
          <a:p>
            <a:pPr marL="0" indent="0">
              <a:buNone/>
            </a:pPr>
            <a:endParaRPr lang="en-AU" dirty="0"/>
          </a:p>
        </p:txBody>
      </p:sp>
      <p:pic>
        <p:nvPicPr>
          <p:cNvPr id="5" name="Picture 4" descr="http://registrypartners.net/ChristianResourceLibrary/Pages/Library/Bible%20Study/Journey%20To%20Canaan/Graphics/Wilderness%20Journey.gif"/>
          <p:cNvPicPr/>
          <p:nvPr/>
        </p:nvPicPr>
        <p:blipFill>
          <a:blip r:embed="rId2">
            <a:extLst>
              <a:ext uri="{28A0092B-C50C-407E-A947-70E740481C1C}">
                <a14:useLocalDpi xmlns:a14="http://schemas.microsoft.com/office/drawing/2010/main" val="0"/>
              </a:ext>
            </a:extLst>
          </a:blip>
          <a:srcRect/>
          <a:stretch>
            <a:fillRect/>
          </a:stretch>
        </p:blipFill>
        <p:spPr bwMode="auto">
          <a:xfrm>
            <a:off x="2617787" y="1129665"/>
            <a:ext cx="3908425" cy="4598670"/>
          </a:xfrm>
          <a:prstGeom prst="rect">
            <a:avLst/>
          </a:prstGeom>
          <a:noFill/>
          <a:ln>
            <a:noFill/>
          </a:ln>
        </p:spPr>
      </p:pic>
    </p:spTree>
    <p:extLst>
      <p:ext uri="{BB962C8B-B14F-4D97-AF65-F5344CB8AC3E}">
        <p14:creationId xmlns:p14="http://schemas.microsoft.com/office/powerpoint/2010/main" val="3675403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Moses disobeyed God and was not allowed to lead the people into Canaan. </a:t>
            </a:r>
          </a:p>
          <a:p>
            <a:pPr marL="0" indent="0">
              <a:buNone/>
            </a:pPr>
            <a:r>
              <a:rPr lang="en-AU" dirty="0" smtClean="0"/>
              <a:t>Joshua anointed as new leader.</a:t>
            </a:r>
            <a:endParaRPr lang="en-AU" dirty="0"/>
          </a:p>
        </p:txBody>
      </p:sp>
    </p:spTree>
    <p:extLst>
      <p:ext uri="{BB962C8B-B14F-4D97-AF65-F5344CB8AC3E}">
        <p14:creationId xmlns:p14="http://schemas.microsoft.com/office/powerpoint/2010/main" val="29502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255</Words>
  <Application>Microsoft Office PowerPoint</Application>
  <PresentationFormat>On-screen Show (4:3)</PresentationFormat>
  <Paragraphs>22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Wanderings</vt:lpstr>
      <vt:lpstr>Wanderings   Numbers 11- Deuteronomy 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Rebecca Jones</cp:lastModifiedBy>
  <cp:revision>19</cp:revision>
  <dcterms:created xsi:type="dcterms:W3CDTF">2015-05-04T08:43:21Z</dcterms:created>
  <dcterms:modified xsi:type="dcterms:W3CDTF">2015-07-03T01:16:10Z</dcterms:modified>
</cp:coreProperties>
</file>